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823BD1-B0ED-4357-AD5C-8EE1F2226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2009775"/>
            <a:ext cx="61722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6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19</cp:revision>
  <dcterms:created xsi:type="dcterms:W3CDTF">2020-04-18T07:36:16Z</dcterms:created>
  <dcterms:modified xsi:type="dcterms:W3CDTF">2020-05-04T07:54:09Z</dcterms:modified>
</cp:coreProperties>
</file>